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56" r:id="rId4"/>
    <p:sldMasterId id="2147483768" r:id="rId5"/>
    <p:sldMasterId id="2147483780" r:id="rId6"/>
    <p:sldMasterId id="2147483804" r:id="rId7"/>
    <p:sldMasterId id="2147483816" r:id="rId8"/>
  </p:sldMasterIdLst>
  <p:notesMasterIdLst>
    <p:notesMasterId r:id="rId25"/>
  </p:notesMasterIdLst>
  <p:sldIdLst>
    <p:sldId id="256" r:id="rId9"/>
    <p:sldId id="257" r:id="rId10"/>
    <p:sldId id="258" r:id="rId11"/>
    <p:sldId id="259" r:id="rId12"/>
    <p:sldId id="261" r:id="rId13"/>
    <p:sldId id="262" r:id="rId14"/>
    <p:sldId id="263" r:id="rId15"/>
    <p:sldId id="265" r:id="rId16"/>
    <p:sldId id="266" r:id="rId17"/>
    <p:sldId id="273" r:id="rId18"/>
    <p:sldId id="274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3" autoAdjust="0"/>
    <p:restoredTop sz="94660"/>
  </p:normalViewPr>
  <p:slideViewPr>
    <p:cSldViewPr>
      <p:cViewPr>
        <p:scale>
          <a:sx n="80" d="100"/>
          <a:sy n="80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2B875-B746-4DF5-BF04-42324CA1789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7906-E77F-4BE5-861D-63514DC2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9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53B08A-D5C8-4769-9177-B9C46F18C02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9A8D21-EC87-4E74-92E1-79F26FF5A0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555" y="1783752"/>
            <a:ext cx="3376246" cy="17836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029200"/>
            <a:ext cx="8839200" cy="1828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70C0"/>
                </a:solidFill>
              </a:rPr>
              <a:t>শুভেচ্ছা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DOEL\Documents\My Received Files\WP_20140331_18_05_1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049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52400"/>
            <a:ext cx="9525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945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_top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017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7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twork-topology.jpg"/>
          <p:cNvPicPr>
            <a:picLocks noGrp="1" noChangeAspect="1"/>
          </p:cNvPicPr>
          <p:nvPr>
            <p:ph idx="1"/>
          </p:nvPr>
        </p:nvPicPr>
        <p:blipFill>
          <a:blip r:embed="rId2"/>
          <a:srcRect b="62934"/>
          <a:stretch>
            <a:fillRect/>
          </a:stretch>
        </p:blipFill>
        <p:spPr>
          <a:xfrm>
            <a:off x="228600" y="2133600"/>
            <a:ext cx="8686799" cy="37337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7200" b="1" dirty="0" smtClean="0"/>
              <a:t>ছবিটি লক্ষ্য কর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18817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এগুলো কি?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7924800" cy="1752600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১। নেটওয়ার্কের প্রয়োজনীয়তা ব্যাখ্যা কর?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/>
          <a:lstStyle/>
          <a:p>
            <a:r>
              <a:rPr lang="bn-BD" sz="8000" dirty="0" smtClean="0"/>
              <a:t>দলিয় কাজ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204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470025"/>
          </a:xfrm>
        </p:spPr>
        <p:txBody>
          <a:bodyPr>
            <a:normAutofit/>
          </a:bodyPr>
          <a:lstStyle/>
          <a:p>
            <a:r>
              <a:rPr lang="bn-BD" sz="8800" b="1" dirty="0" smtClean="0">
                <a:solidFill>
                  <a:schemeClr val="tx1"/>
                </a:solidFill>
              </a:rPr>
              <a:t>মূল্যায়ন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7620000" cy="1752600"/>
          </a:xfrm>
        </p:spPr>
        <p:txBody>
          <a:bodyPr>
            <a:noAutofit/>
          </a:bodyPr>
          <a:lstStyle/>
          <a:p>
            <a:pPr algn="l"/>
            <a:r>
              <a:rPr lang="bn-BD" sz="3200" dirty="0" smtClean="0">
                <a:solidFill>
                  <a:srgbClr val="002060"/>
                </a:solidFill>
              </a:rPr>
              <a:t>১। নেটওয়ার্ক ব্যবহারের সুবিধা গুলো কি কি?</a:t>
            </a:r>
          </a:p>
          <a:p>
            <a:pPr algn="l"/>
            <a:r>
              <a:rPr lang="bn-BD" sz="3200" dirty="0" smtClean="0">
                <a:solidFill>
                  <a:srgbClr val="002060"/>
                </a:solidFill>
              </a:rPr>
              <a:t>২। </a:t>
            </a:r>
            <a:r>
              <a:rPr lang="en-US" sz="3200" dirty="0" smtClean="0">
                <a:solidFill>
                  <a:srgbClr val="002060"/>
                </a:solidFill>
              </a:rPr>
              <a:t>WAN </a:t>
            </a:r>
            <a:r>
              <a:rPr lang="bn-BD" sz="3200" dirty="0" smtClean="0">
                <a:solidFill>
                  <a:srgbClr val="002060"/>
                </a:solidFill>
              </a:rPr>
              <a:t>এর পূর্নরূপ কি?</a:t>
            </a:r>
          </a:p>
          <a:p>
            <a:pPr algn="l"/>
            <a:r>
              <a:rPr lang="bn-BD" sz="3200" dirty="0" smtClean="0">
                <a:solidFill>
                  <a:srgbClr val="002060"/>
                </a:solidFill>
              </a:rPr>
              <a:t>৩। বাস সংগঠন কি?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6777318" cy="1731982"/>
          </a:xfrm>
        </p:spPr>
        <p:txBody>
          <a:bodyPr/>
          <a:lstStyle/>
          <a:p>
            <a:r>
              <a:rPr lang="bn-BD" sz="8800" b="1" dirty="0" smtClean="0"/>
              <a:t>বাড়ীর কাজ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BD" sz="3200" dirty="0" smtClean="0"/>
              <a:t>১। এক তলা থেকে পাঁচ তলা পর্যন্ত তথ্য প্রেরণ করতে কোন নেটওয়ার্কটি ব্যবহার করা হবে তা বর্ননা কর?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42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495800"/>
            <a:ext cx="792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CC9900"/>
                </a:solidFill>
              </a:rPr>
              <a:t>ধন্যবাদ</a:t>
            </a:r>
            <a:endParaRPr lang="en-US" sz="115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438400"/>
            <a:ext cx="4648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400" dirty="0" smtClean="0">
                <a:solidFill>
                  <a:srgbClr val="FFC000"/>
                </a:solidFill>
              </a:rPr>
              <a:t>মৃত্যুঞ্জয় রায়</a:t>
            </a:r>
          </a:p>
          <a:p>
            <a:pPr marL="0" indent="0">
              <a:buNone/>
            </a:pPr>
            <a:r>
              <a:rPr lang="bn-BD" sz="2400" dirty="0" smtClean="0">
                <a:solidFill>
                  <a:srgbClr val="FFC000"/>
                </a:solidFill>
              </a:rPr>
              <a:t>সহকারী শিক্ষক(কম্পিউটার)</a:t>
            </a:r>
          </a:p>
          <a:p>
            <a:pPr marL="0" indent="0">
              <a:buNone/>
            </a:pPr>
            <a:r>
              <a:rPr lang="bn-BD" sz="2400" dirty="0" smtClean="0">
                <a:solidFill>
                  <a:srgbClr val="FFC000"/>
                </a:solidFill>
              </a:rPr>
              <a:t>মীরগঞ্জহাট বহুমূখী উচ্চ বিদ্যালয় ।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562600" y="2438400"/>
            <a:ext cx="3276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400" dirty="0" smtClean="0">
                <a:solidFill>
                  <a:srgbClr val="7030A0"/>
                </a:solidFill>
              </a:rPr>
              <a:t>শ্রেনিঃনবম</a:t>
            </a:r>
          </a:p>
          <a:p>
            <a:pPr marL="0" indent="0">
              <a:buNone/>
            </a:pPr>
            <a:r>
              <a:rPr lang="bn-BD" sz="2400" dirty="0" smtClean="0">
                <a:solidFill>
                  <a:srgbClr val="7030A0"/>
                </a:solidFill>
              </a:rPr>
              <a:t>বিষয়ঃকম্পিটার শিক্ষা</a:t>
            </a:r>
          </a:p>
          <a:p>
            <a:pPr marL="0" indent="0">
              <a:buNone/>
            </a:pPr>
            <a:r>
              <a:rPr lang="bn-BD" sz="2400" dirty="0" smtClean="0">
                <a:solidFill>
                  <a:srgbClr val="7030A0"/>
                </a:solidFill>
              </a:rPr>
              <a:t>সময়ঃ৪০মিনিট</a:t>
            </a:r>
            <a:r>
              <a:rPr lang="bn-BD" sz="2000" dirty="0" smtClean="0">
                <a:solidFill>
                  <a:srgbClr val="7030A0"/>
                </a:solidFill>
              </a:rPr>
              <a:t>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676400"/>
          </a:xfrm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94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096000"/>
            <a:ext cx="8915400" cy="762000"/>
          </a:xfrm>
        </p:spPr>
        <p:txBody>
          <a:bodyPr/>
          <a:lstStyle/>
          <a:p>
            <a:r>
              <a:rPr lang="bn-BD" sz="4400" dirty="0" smtClean="0">
                <a:solidFill>
                  <a:srgbClr val="FFFF00"/>
                </a:solidFill>
              </a:rPr>
              <a:t>ছবিটি লক্ষ্য কর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4" y="304800"/>
            <a:ext cx="8897815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OEL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0"/>
            <a:ext cx="9144000" cy="55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48" y="304800"/>
            <a:ext cx="8991600" cy="16986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chemeClr val="accent5">
                    <a:lumMod val="75000"/>
                  </a:schemeClr>
                </a:solidFill>
              </a:rPr>
              <a:t>পাঠ শিরোনাম</a:t>
            </a:r>
            <a:endParaRPr lang="en-US" sz="8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76600"/>
            <a:ext cx="8991600" cy="3352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C00000"/>
                </a:solidFill>
              </a:rPr>
              <a:t>নেটওয়ার্ক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  <a:lumMod val="83000"/>
              </a:schemeClr>
            </a:gs>
            <a:gs pos="6000">
              <a:schemeClr val="tx2">
                <a:lumMod val="60000"/>
                <a:lumOff val="40000"/>
                <a:alpha val="89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229600" cy="2362200"/>
          </a:xfrm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rgbClr val="FFFF00"/>
                </a:solidFill>
              </a:rPr>
              <a:t>১।নেটওয়ার্ক কি তা বলতে পারবে?</a:t>
            </a:r>
          </a:p>
          <a:p>
            <a:r>
              <a:rPr lang="bn-BD" sz="2800" dirty="0" smtClean="0">
                <a:solidFill>
                  <a:srgbClr val="FFFF00"/>
                </a:solidFill>
              </a:rPr>
              <a:t>       ২।নেটওয়ার্কের প্রকারভেদ করতে পারবে?</a:t>
            </a:r>
          </a:p>
          <a:p>
            <a:r>
              <a:rPr lang="bn-BD" sz="2800" dirty="0" smtClean="0">
                <a:solidFill>
                  <a:srgbClr val="FFFF00"/>
                </a:solidFill>
              </a:rPr>
              <a:t>    ৩।</a:t>
            </a:r>
            <a:r>
              <a:rPr lang="en-US" sz="2800" dirty="0" smtClean="0">
                <a:solidFill>
                  <a:srgbClr val="FFFF00"/>
                </a:solidFill>
              </a:rPr>
              <a:t>LAN</a:t>
            </a:r>
            <a:r>
              <a:rPr lang="bn-BD" sz="2800" dirty="0" smtClean="0">
                <a:solidFill>
                  <a:srgbClr val="FFFF00"/>
                </a:solidFill>
              </a:rPr>
              <a:t> নেটওয়ার্ক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bn-BD" sz="2800" dirty="0" smtClean="0">
                <a:solidFill>
                  <a:srgbClr val="FFFF00"/>
                </a:solidFill>
              </a:rPr>
              <a:t> বর্ননা করতে পারবে?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752599"/>
          </a:xfrm>
        </p:spPr>
        <p:txBody>
          <a:bodyPr>
            <a:normAutofit/>
          </a:bodyPr>
          <a:lstStyle/>
          <a:p>
            <a:r>
              <a:rPr lang="bn-BD" sz="8000" b="1" dirty="0" smtClean="0">
                <a:solidFill>
                  <a:srgbClr val="00B050"/>
                </a:solidFill>
              </a:rPr>
              <a:t>শিখন ফল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64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Pictures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381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\Picture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431"/>
            <a:ext cx="4081340" cy="30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EL\Pictures\Picture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888194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Pictures\Pic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270"/>
            <a:ext cx="2514600" cy="31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Pictures\Pictur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95052"/>
            <a:ext cx="16002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Pictures\Pictur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4" y="28897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Pictures\Pic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35" y="3499337"/>
            <a:ext cx="1206500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EL\Pictures\Picture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581398" cy="23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153400" cy="2743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1. LAN=LOCAL AREA NETWORK.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2. WAN=WIDE AREA NETWORK.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1"/>
            <a:ext cx="8229600" cy="1981199"/>
          </a:xfrm>
        </p:spPr>
        <p:txBody>
          <a:bodyPr/>
          <a:lstStyle/>
          <a:p>
            <a:r>
              <a:rPr lang="bn-BD" sz="7200" b="1" dirty="0" smtClean="0">
                <a:solidFill>
                  <a:schemeClr val="accent4">
                    <a:lumMod val="75000"/>
                  </a:schemeClr>
                </a:solidFill>
              </a:rPr>
              <a:t>নেটওয়ার্ক দুই প্রকার</a:t>
            </a:r>
            <a:endParaRPr lang="en-US" sz="7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1371599"/>
          </a:xfrm>
        </p:spPr>
        <p:txBody>
          <a:bodyPr>
            <a:noAutofit/>
          </a:bodyPr>
          <a:lstStyle/>
          <a:p>
            <a:pPr algn="ctr"/>
            <a:r>
              <a:rPr lang="bn-BD" sz="4800" dirty="0" smtClean="0"/>
              <a:t>লোকাল এরিয়া নেটওয়ার্কের </a:t>
            </a:r>
            <a:r>
              <a:rPr lang="bn-BD" sz="4800" b="1" dirty="0" smtClean="0"/>
              <a:t>টপোলজি</a:t>
            </a:r>
            <a:endParaRPr lang="en-US" sz="4800" b="1" dirty="0"/>
          </a:p>
        </p:txBody>
      </p:sp>
      <p:pic>
        <p:nvPicPr>
          <p:cNvPr id="2050" name="Picture 2" descr="C:\Users\DOEL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89069"/>
            <a:ext cx="9056914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230</TotalTime>
  <Words>130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Executive</vt:lpstr>
      <vt:lpstr>Waveform</vt:lpstr>
      <vt:lpstr>BlackTie</vt:lpstr>
      <vt:lpstr>1_BlackTie</vt:lpstr>
      <vt:lpstr>Horizon</vt:lpstr>
      <vt:lpstr>Paper</vt:lpstr>
      <vt:lpstr>Flow</vt:lpstr>
      <vt:lpstr>Hardcover</vt:lpstr>
      <vt:lpstr>PowerPoint Presentation</vt:lpstr>
      <vt:lpstr>পরিচিতি</vt:lpstr>
      <vt:lpstr>PowerPoint Presentation</vt:lpstr>
      <vt:lpstr>পাঠ শিরোনাম</vt:lpstr>
      <vt:lpstr>শিখন ফল</vt:lpstr>
      <vt:lpstr>PowerPoint Presentation</vt:lpstr>
      <vt:lpstr>PowerPoint Presentation</vt:lpstr>
      <vt:lpstr>নেটওয়ার্ক দুই প্রকার</vt:lpstr>
      <vt:lpstr>লোকাল এরিয়া নেটওয়ার্কের টপোলজি</vt:lpstr>
      <vt:lpstr>PowerPoint Presentation</vt:lpstr>
      <vt:lpstr>PowerPoint Presentation</vt:lpstr>
      <vt:lpstr>ছবিটি লক্ষ্য কর</vt:lpstr>
      <vt:lpstr>দলিয় কাজ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28</cp:revision>
  <dcterms:created xsi:type="dcterms:W3CDTF">2014-03-31T12:13:42Z</dcterms:created>
  <dcterms:modified xsi:type="dcterms:W3CDTF">2014-04-01T03:43:56Z</dcterms:modified>
</cp:coreProperties>
</file>